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2936-8E2A-42D3-BF33-9DFB4934B6E8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E8D7-0477-41D1-8DE8-B7E39C09D6C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5443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2936-8E2A-42D3-BF33-9DFB4934B6E8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E8D7-0477-41D1-8DE8-B7E39C09D6C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9428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2936-8E2A-42D3-BF33-9DFB4934B6E8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E8D7-0477-41D1-8DE8-B7E39C09D6C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7305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2936-8E2A-42D3-BF33-9DFB4934B6E8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E8D7-0477-41D1-8DE8-B7E39C09D6C3}" type="slidenum">
              <a:rPr lang="uk-UA" smtClean="0"/>
              <a:t>‹№›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4237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2936-8E2A-42D3-BF33-9DFB4934B6E8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E8D7-0477-41D1-8DE8-B7E39C09D6C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506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2936-8E2A-42D3-BF33-9DFB4934B6E8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E8D7-0477-41D1-8DE8-B7E39C09D6C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69417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2936-8E2A-42D3-BF33-9DFB4934B6E8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E8D7-0477-41D1-8DE8-B7E39C09D6C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519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2936-8E2A-42D3-BF33-9DFB4934B6E8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E8D7-0477-41D1-8DE8-B7E39C09D6C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3875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2936-8E2A-42D3-BF33-9DFB4934B6E8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E8D7-0477-41D1-8DE8-B7E39C09D6C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0135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2936-8E2A-42D3-BF33-9DFB4934B6E8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E8D7-0477-41D1-8DE8-B7E39C09D6C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8918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2936-8E2A-42D3-BF33-9DFB4934B6E8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E8D7-0477-41D1-8DE8-B7E39C09D6C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7971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2936-8E2A-42D3-BF33-9DFB4934B6E8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E8D7-0477-41D1-8DE8-B7E39C09D6C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47831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2936-8E2A-42D3-BF33-9DFB4934B6E8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E8D7-0477-41D1-8DE8-B7E39C09D6C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28877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2936-8E2A-42D3-BF33-9DFB4934B6E8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E8D7-0477-41D1-8DE8-B7E39C09D6C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958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2936-8E2A-42D3-BF33-9DFB4934B6E8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E8D7-0477-41D1-8DE8-B7E39C09D6C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5813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2936-8E2A-42D3-BF33-9DFB4934B6E8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E8D7-0477-41D1-8DE8-B7E39C09D6C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86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2936-8E2A-42D3-BF33-9DFB4934B6E8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E8D7-0477-41D1-8DE8-B7E39C09D6C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5999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D1E2936-8E2A-42D3-BF33-9DFB4934B6E8}" type="datetimeFigureOut">
              <a:rPr lang="uk-UA" smtClean="0"/>
              <a:t>05.11.2025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80E8D7-0477-41D1-8DE8-B7E39C09D6C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89339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50E5C4-A94F-DAEF-39E5-216B8D6AA1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>
                <a:latin typeface="Arial Black" panose="020B0A04020102020204" pitchFamily="34" charset="0"/>
                <a:cs typeface="Arial" panose="020B0604020202020204" pitchFamily="34" charset="0"/>
              </a:rPr>
              <a:t>Лідер факультету 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37BCED24-4500-9305-41C5-C3B664EDE3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Соціальний </a:t>
            </a:r>
            <a:r>
              <a:rPr lang="uk-UA" dirty="0" err="1"/>
              <a:t>проєкт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56706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0D4F36-58F7-69F8-FDB6-79977B61A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Arial Black" panose="020B0A04020102020204" pitchFamily="34" charset="0"/>
              </a:rPr>
              <a:t>Назва </a:t>
            </a:r>
            <a:r>
              <a:rPr lang="uk-UA" dirty="0" err="1">
                <a:latin typeface="Arial Black" panose="020B0A04020102020204" pitchFamily="34" charset="0"/>
              </a:rPr>
              <a:t>проєкту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F1102DB-CF47-412A-C90C-CDABE122597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/>
              <a:t>Мій соціальний </a:t>
            </a:r>
            <a:r>
              <a:rPr lang="uk-UA" dirty="0" err="1"/>
              <a:t>проєкт</a:t>
            </a:r>
            <a:r>
              <a:rPr lang="uk-UA" dirty="0"/>
              <a:t> має назву «Зелений </a:t>
            </a:r>
            <a:r>
              <a:rPr lang="uk-UA" dirty="0" err="1"/>
              <a:t>кампус</a:t>
            </a:r>
            <a:r>
              <a:rPr lang="uk-UA" dirty="0"/>
              <a:t>». Це ініціатива, спрямована на те, щоб зробити університетське середовище більш екологічним, сучасним і дружнім до студентів. Я вірю, що турбота про довкілля починається з маленьких кроків, і саме університет може стати прикладом для інших.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B6A67E9-0504-4C01-E067-077D592DD7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9014" y="3854245"/>
            <a:ext cx="3902141" cy="2924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009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C84C1C-C8BA-E6D3-A09C-D36F09817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Arial Black" panose="020B0A04020102020204" pitchFamily="34" charset="0"/>
              </a:rPr>
              <a:t>Основна ідея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0672D8A-93DA-5B0F-40F7-554430E7A23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/>
              <a:t>«</a:t>
            </a:r>
            <a:r>
              <a:rPr lang="ru-RU" dirty="0" err="1"/>
              <a:t>Зелений</a:t>
            </a:r>
            <a:r>
              <a:rPr lang="ru-RU" dirty="0"/>
              <a:t> кампус» — </a:t>
            </a:r>
            <a:r>
              <a:rPr lang="ru-RU" dirty="0" err="1"/>
              <a:t>це</a:t>
            </a:r>
            <a:r>
              <a:rPr lang="ru-RU" dirty="0"/>
              <a:t> комплекс </a:t>
            </a:r>
            <a:r>
              <a:rPr lang="ru-RU" dirty="0" err="1"/>
              <a:t>простих</a:t>
            </a:r>
            <a:r>
              <a:rPr lang="ru-RU" dirty="0"/>
              <a:t>, </a:t>
            </a:r>
            <a:r>
              <a:rPr lang="ru-RU" dirty="0" err="1"/>
              <a:t>але</a:t>
            </a:r>
            <a:r>
              <a:rPr lang="ru-RU" dirty="0"/>
              <a:t> </a:t>
            </a:r>
            <a:r>
              <a:rPr lang="ru-RU" dirty="0" err="1"/>
              <a:t>важливих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: </a:t>
            </a:r>
            <a:r>
              <a:rPr lang="ru-RU" dirty="0" err="1"/>
              <a:t>сортування</a:t>
            </a:r>
            <a:r>
              <a:rPr lang="ru-RU" dirty="0"/>
              <a:t> </a:t>
            </a:r>
            <a:r>
              <a:rPr lang="ru-RU" dirty="0" err="1"/>
              <a:t>сміття</a:t>
            </a:r>
            <a:r>
              <a:rPr lang="ru-RU" dirty="0"/>
              <a:t>,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пластику, </a:t>
            </a:r>
            <a:r>
              <a:rPr lang="ru-RU" dirty="0" err="1"/>
              <a:t>висадка</a:t>
            </a:r>
            <a:r>
              <a:rPr lang="ru-RU" dirty="0"/>
              <a:t> </a:t>
            </a:r>
            <a:r>
              <a:rPr lang="ru-RU" dirty="0" err="1"/>
              <a:t>зелених</a:t>
            </a:r>
            <a:r>
              <a:rPr lang="ru-RU" dirty="0"/>
              <a:t> </a:t>
            </a:r>
            <a:r>
              <a:rPr lang="ru-RU" dirty="0" err="1"/>
              <a:t>насаджень</a:t>
            </a:r>
            <a:r>
              <a:rPr lang="ru-RU" dirty="0"/>
              <a:t> та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затишних</a:t>
            </a:r>
            <a:r>
              <a:rPr lang="ru-RU" dirty="0"/>
              <a:t> зон </a:t>
            </a:r>
            <a:r>
              <a:rPr lang="ru-RU" dirty="0" err="1"/>
              <a:t>відпочинку</a:t>
            </a:r>
            <a:r>
              <a:rPr lang="ru-RU" dirty="0"/>
              <a:t> для </a:t>
            </a:r>
            <a:r>
              <a:rPr lang="ru-RU" dirty="0" err="1"/>
              <a:t>студентів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про </a:t>
            </a:r>
            <a:r>
              <a:rPr lang="ru-RU" dirty="0" err="1"/>
              <a:t>екологію</a:t>
            </a:r>
            <a:r>
              <a:rPr lang="ru-RU" dirty="0"/>
              <a:t>, а й про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 та </a:t>
            </a:r>
            <a:r>
              <a:rPr lang="ru-RU" dirty="0" err="1"/>
              <a:t>спільної</a:t>
            </a:r>
            <a:r>
              <a:rPr lang="ru-RU" dirty="0"/>
              <a:t> </a:t>
            </a:r>
            <a:r>
              <a:rPr lang="ru-RU" dirty="0" err="1"/>
              <a:t>турботи</a:t>
            </a:r>
            <a:r>
              <a:rPr lang="ru-RU" dirty="0"/>
              <a:t> про </a:t>
            </a:r>
            <a:r>
              <a:rPr lang="ru-RU" dirty="0" err="1"/>
              <a:t>простір</a:t>
            </a:r>
            <a:r>
              <a:rPr lang="ru-RU" dirty="0"/>
              <a:t>, у </a:t>
            </a:r>
            <a:r>
              <a:rPr lang="ru-RU" dirty="0" err="1"/>
              <a:t>якому</a:t>
            </a:r>
            <a:r>
              <a:rPr lang="ru-RU" dirty="0"/>
              <a:t> ми </a:t>
            </a:r>
            <a:r>
              <a:rPr lang="ru-RU" dirty="0" err="1"/>
              <a:t>живемо</a:t>
            </a:r>
            <a:r>
              <a:rPr lang="ru-RU" dirty="0"/>
              <a:t> й </a:t>
            </a:r>
            <a:r>
              <a:rPr lang="ru-RU" dirty="0" err="1"/>
              <a:t>навчаємося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78383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025D37-31F6-569F-D6F0-E7511ED5A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Arial Black" panose="020B0A04020102020204" pitchFamily="34" charset="0"/>
              </a:rPr>
              <a:t>Чому це актуально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5FAA52D-B8B7-E88E-3D6F-8D45A05A99E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/>
              <a:t>Сьогодні екологічні проблеми стосуються кожного. Ми щодня бачимо, як швидко накопичуються відходи, як зникають зелені зони у містах. Університет — це місце, де формується світогляд молоді, і саме тут важливо показати, що зміни можливі. Якщо ми навчимося дбати про чистоту й природу у своєму </a:t>
            </a:r>
            <a:r>
              <a:rPr lang="uk-UA" dirty="0" err="1"/>
              <a:t>кампусі</a:t>
            </a:r>
            <a:r>
              <a:rPr lang="uk-UA" dirty="0"/>
              <a:t>, ми зможемо робити це й у ширшому масштабі.</a:t>
            </a:r>
          </a:p>
        </p:txBody>
      </p:sp>
    </p:spTree>
    <p:extLst>
      <p:ext uri="{BB962C8B-B14F-4D97-AF65-F5344CB8AC3E}">
        <p14:creationId xmlns:p14="http://schemas.microsoft.com/office/powerpoint/2010/main" val="2245259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A8CFC-04A7-04E1-29DE-C96B60001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Arial Black" panose="020B0A04020102020204" pitchFamily="34" charset="0"/>
              </a:rPr>
              <a:t>Як це працюватиме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20682A-080D-F119-7009-7F3CE69EE76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 err="1"/>
              <a:t>Проєкт</a:t>
            </a:r>
            <a:r>
              <a:rPr lang="uk-UA" dirty="0"/>
              <a:t> передбачає встановлення контейнерів для сортування сміття, проведення акцій з висадки дерев і квітів, організацію «зелених днів», коли студенти разом прибирають територію чи створюють нові зони відпочинку. Також планується інформаційна кампанія: лекції, плакати, інтерактивні заходи, які допоможуть студентам зрозуміти, чому це важливо.</a:t>
            </a:r>
          </a:p>
        </p:txBody>
      </p:sp>
    </p:spTree>
    <p:extLst>
      <p:ext uri="{BB962C8B-B14F-4D97-AF65-F5344CB8AC3E}">
        <p14:creationId xmlns:p14="http://schemas.microsoft.com/office/powerpoint/2010/main" val="1433283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B04364-FEFA-37F5-6D45-14FEC6D11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Arial Black" panose="020B0A04020102020204" pitchFamily="34" charset="0"/>
              </a:rPr>
              <a:t>Хто може долучитися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6071E2E-A90A-8338-6D1D-84F14A4D20F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/>
              <a:t>Цей </a:t>
            </a:r>
            <a:r>
              <a:rPr lang="uk-UA" dirty="0" err="1"/>
              <a:t>проєкт</a:t>
            </a:r>
            <a:r>
              <a:rPr lang="uk-UA" dirty="0"/>
              <a:t> відкритий для всіх студентів і викладачів. Не потрібно мати спеціальні знання чи досвід — достатньо бажання зробити університет кращим. Кожен може знайти свою роль: хтось допоможе організувати захід, хтось візьме участь у прибиранні, а хтось поділиться ідеями для нових ініціатив.</a:t>
            </a:r>
          </a:p>
        </p:txBody>
      </p:sp>
    </p:spTree>
    <p:extLst>
      <p:ext uri="{BB962C8B-B14F-4D97-AF65-F5344CB8AC3E}">
        <p14:creationId xmlns:p14="http://schemas.microsoft.com/office/powerpoint/2010/main" val="151835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071604-D601-D78D-75A3-FFDFF9ACB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Arial Black" panose="020B0A04020102020204" pitchFamily="34" charset="0"/>
              </a:rPr>
              <a:t>Очікуваний результат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58C3D2F-4C9E-134E-5B57-DBFD0943D99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/>
              <a:t>Я вірю, що «Зелений </a:t>
            </a:r>
            <a:r>
              <a:rPr lang="uk-UA" dirty="0" err="1"/>
              <a:t>кампус</a:t>
            </a:r>
            <a:r>
              <a:rPr lang="uk-UA" dirty="0"/>
              <a:t>» допоможе створити атмосферу відповідальності й турботи. Якщо ми зможемо зробити університет чистішим, зеленішим і комфортнішим, це стане прикладом для інших факультетів і навіть для міста. Маленькі зміни, зроблені разом, здатні перерости у велику культуру екологічної свідомості.</a:t>
            </a:r>
          </a:p>
        </p:txBody>
      </p:sp>
    </p:spTree>
    <p:extLst>
      <p:ext uri="{BB962C8B-B14F-4D97-AF65-F5344CB8AC3E}">
        <p14:creationId xmlns:p14="http://schemas.microsoft.com/office/powerpoint/2010/main" val="1554709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9E8970-2649-75A4-0057-7670684AD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Arial Black" panose="020B0A04020102020204" pitchFamily="34" charset="0"/>
              </a:rPr>
              <a:t>Завершення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64594A1-A5DF-01E1-D09E-C33C4CE9CA8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/>
              <a:t>Для мене цей </a:t>
            </a:r>
            <a:r>
              <a:rPr lang="uk-UA" dirty="0" err="1"/>
              <a:t>проєкт</a:t>
            </a:r>
            <a:r>
              <a:rPr lang="uk-UA" dirty="0"/>
              <a:t> — не лише про екологію, а й про лідерство. Лідер — це той, хто починає діяти і надихає інших. Я хочу, щоб наш факультет став прикладом активності, відповідальності та єдності. І я готова зробити свій внесок у ці зміни.</a:t>
            </a:r>
          </a:p>
        </p:txBody>
      </p:sp>
    </p:spTree>
    <p:extLst>
      <p:ext uri="{BB962C8B-B14F-4D97-AF65-F5344CB8AC3E}">
        <p14:creationId xmlns:p14="http://schemas.microsoft.com/office/powerpoint/2010/main" val="2133129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F19847-A169-3FFD-17EC-639D20D42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Arial Black" panose="020B0A04020102020204" pitchFamily="34" charset="0"/>
              </a:rPr>
              <a:t>Дякую за увагу</a:t>
            </a:r>
          </a:p>
        </p:txBody>
      </p:sp>
    </p:spTree>
    <p:extLst>
      <p:ext uri="{BB962C8B-B14F-4D97-AF65-F5344CB8AC3E}">
        <p14:creationId xmlns:p14="http://schemas.microsoft.com/office/powerpoint/2010/main" val="1924723120"/>
      </p:ext>
    </p:extLst>
  </p:cSld>
  <p:clrMapOvr>
    <a:masterClrMapping/>
  </p:clrMapOvr>
</p:sld>
</file>

<file path=ppt/theme/theme1.xml><?xml version="1.0" encoding="utf-8"?>
<a:theme xmlns:a="http://schemas.openxmlformats.org/drawingml/2006/main" name="Краплинка">
  <a:themeElements>
    <a:clrScheme name="Краплинка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Краплинк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раплинка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Краплинка</Template>
  <TotalTime>9</TotalTime>
  <Words>395</Words>
  <Application>Microsoft Office PowerPoint</Application>
  <PresentationFormat>Широкий екран</PresentationFormat>
  <Paragraphs>17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3" baseType="lpstr">
      <vt:lpstr>Arial</vt:lpstr>
      <vt:lpstr>Arial Black</vt:lpstr>
      <vt:lpstr>Tw Cen MT</vt:lpstr>
      <vt:lpstr>Краплинка</vt:lpstr>
      <vt:lpstr>Лідер факультету </vt:lpstr>
      <vt:lpstr>Назва проєкту</vt:lpstr>
      <vt:lpstr>Основна ідея</vt:lpstr>
      <vt:lpstr>Чому це актуально</vt:lpstr>
      <vt:lpstr>Як це працюватиме</vt:lpstr>
      <vt:lpstr>Хто може долучитися</vt:lpstr>
      <vt:lpstr>Очікуваний результат</vt:lpstr>
      <vt:lpstr>Завершення</vt:lpstr>
      <vt:lpstr>Дякую за увагу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Oleksandra Bebko</dc:creator>
  <cp:lastModifiedBy>Oleksandra Bebko</cp:lastModifiedBy>
  <cp:revision>1</cp:revision>
  <dcterms:created xsi:type="dcterms:W3CDTF">2025-11-05T19:32:18Z</dcterms:created>
  <dcterms:modified xsi:type="dcterms:W3CDTF">2025-11-05T19:41:20Z</dcterms:modified>
</cp:coreProperties>
</file>