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6" r:id="rId8"/>
    <p:sldId id="267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8A83307C-F5A0-4BE5-B2EC-59BBA4BDC7F8}" type="datetimeFigureOut">
              <a:rPr lang="uk-UA" smtClean="0"/>
              <a:t>05.11.2025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E599D93E-28C7-489B-A6D0-029273A877D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46928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3307C-F5A0-4BE5-B2EC-59BBA4BDC7F8}" type="datetimeFigureOut">
              <a:rPr lang="uk-UA" smtClean="0"/>
              <a:t>05.11.2025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9D93E-28C7-489B-A6D0-029273A877D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04782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3307C-F5A0-4BE5-B2EC-59BBA4BDC7F8}" type="datetimeFigureOut">
              <a:rPr lang="uk-UA" smtClean="0"/>
              <a:t>05.11.2025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9D93E-28C7-489B-A6D0-029273A877D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8611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3307C-F5A0-4BE5-B2EC-59BBA4BDC7F8}" type="datetimeFigureOut">
              <a:rPr lang="uk-UA" smtClean="0"/>
              <a:t>05.11.2025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9D93E-28C7-489B-A6D0-029273A877D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105087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3307C-F5A0-4BE5-B2EC-59BBA4BDC7F8}" type="datetimeFigureOut">
              <a:rPr lang="uk-UA" smtClean="0"/>
              <a:t>05.11.2025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9D93E-28C7-489B-A6D0-029273A877D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7269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3307C-F5A0-4BE5-B2EC-59BBA4BDC7F8}" type="datetimeFigureOut">
              <a:rPr lang="uk-UA" smtClean="0"/>
              <a:t>05.11.2025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9D93E-28C7-489B-A6D0-029273A877D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63941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з малю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3307C-F5A0-4BE5-B2EC-59BBA4BDC7F8}" type="datetimeFigureOut">
              <a:rPr lang="uk-UA" smtClean="0"/>
              <a:t>05.11.2025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9D93E-28C7-489B-A6D0-029273A877D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429506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8A83307C-F5A0-4BE5-B2EC-59BBA4BDC7F8}" type="datetimeFigureOut">
              <a:rPr lang="uk-UA" smtClean="0"/>
              <a:t>05.11.2025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9D93E-28C7-489B-A6D0-029273A877D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97678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8A83307C-F5A0-4BE5-B2EC-59BBA4BDC7F8}" type="datetimeFigureOut">
              <a:rPr lang="uk-UA" smtClean="0"/>
              <a:t>05.11.2025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9D93E-28C7-489B-A6D0-029273A877D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15295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3307C-F5A0-4BE5-B2EC-59BBA4BDC7F8}" type="datetimeFigureOut">
              <a:rPr lang="uk-UA" smtClean="0"/>
              <a:t>05.11.2025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9D93E-28C7-489B-A6D0-029273A877D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16812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3307C-F5A0-4BE5-B2EC-59BBA4BDC7F8}" type="datetimeFigureOut">
              <a:rPr lang="uk-UA" smtClean="0"/>
              <a:t>05.11.2025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9D93E-28C7-489B-A6D0-029273A877D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27905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3307C-F5A0-4BE5-B2EC-59BBA4BDC7F8}" type="datetimeFigureOut">
              <a:rPr lang="uk-UA" smtClean="0"/>
              <a:t>05.11.2025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9D93E-28C7-489B-A6D0-029273A877D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65438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3307C-F5A0-4BE5-B2EC-59BBA4BDC7F8}" type="datetimeFigureOut">
              <a:rPr lang="uk-UA" smtClean="0"/>
              <a:t>05.11.2025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9D93E-28C7-489B-A6D0-029273A877D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56059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3307C-F5A0-4BE5-B2EC-59BBA4BDC7F8}" type="datetimeFigureOut">
              <a:rPr lang="uk-UA" smtClean="0"/>
              <a:t>05.11.2025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9D93E-28C7-489B-A6D0-029273A877D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57252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3307C-F5A0-4BE5-B2EC-59BBA4BDC7F8}" type="datetimeFigureOut">
              <a:rPr lang="uk-UA" smtClean="0"/>
              <a:t>05.11.2025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9D93E-28C7-489B-A6D0-029273A877D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04970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3307C-F5A0-4BE5-B2EC-59BBA4BDC7F8}" type="datetimeFigureOut">
              <a:rPr lang="uk-UA" smtClean="0"/>
              <a:t>05.11.2025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9D93E-28C7-489B-A6D0-029273A877D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4269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3307C-F5A0-4BE5-B2EC-59BBA4BDC7F8}" type="datetimeFigureOut">
              <a:rPr lang="uk-UA" smtClean="0"/>
              <a:t>05.11.2025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9D93E-28C7-489B-A6D0-029273A877D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07610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8A83307C-F5A0-4BE5-B2EC-59BBA4BDC7F8}" type="datetimeFigureOut">
              <a:rPr lang="uk-UA" smtClean="0"/>
              <a:t>05.11.2025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uk-UA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E599D93E-28C7-489B-A6D0-029273A877D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6014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117182-8373-1C09-A2C8-D079E91737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/>
              <a:t>Лідер факультету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D723948-FF90-AE68-0BFA-7AD924AAA9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/>
              <a:t>Соціальний </a:t>
            </a:r>
            <a:r>
              <a:rPr lang="uk-UA" dirty="0" err="1"/>
              <a:t>проєкт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54350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7CEE63-14E2-74F4-84EA-ED18B7C20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Ідея </a:t>
            </a:r>
            <a:r>
              <a:rPr lang="uk-UA" dirty="0" err="1"/>
              <a:t>проєкту</a:t>
            </a: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5DD03A1-C714-0A8E-DF73-111DD37DB1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Я хочу </a:t>
            </a:r>
            <a:r>
              <a:rPr lang="ru-RU" dirty="0" err="1"/>
              <a:t>представити</a:t>
            </a:r>
            <a:r>
              <a:rPr lang="ru-RU" dirty="0"/>
              <a:t> </a:t>
            </a:r>
            <a:r>
              <a:rPr lang="ru-RU" dirty="0" err="1"/>
              <a:t>соціальний</a:t>
            </a:r>
            <a:r>
              <a:rPr lang="ru-RU" dirty="0"/>
              <a:t> </a:t>
            </a:r>
            <a:r>
              <a:rPr lang="ru-RU" dirty="0" err="1"/>
              <a:t>проєкт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називається</a:t>
            </a:r>
            <a:r>
              <a:rPr lang="ru-RU" dirty="0"/>
              <a:t> «</a:t>
            </a:r>
            <a:r>
              <a:rPr lang="ru-RU" dirty="0" err="1"/>
              <a:t>Університет</a:t>
            </a:r>
            <a:r>
              <a:rPr lang="ru-RU" dirty="0"/>
              <a:t> без </a:t>
            </a:r>
            <a:r>
              <a:rPr lang="ru-RU" dirty="0" err="1"/>
              <a:t>стін</a:t>
            </a:r>
            <a:r>
              <a:rPr lang="ru-RU" dirty="0"/>
              <a:t>».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ініціатива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на </a:t>
            </a:r>
            <a:r>
              <a:rPr lang="ru-RU" dirty="0" err="1"/>
              <a:t>меті</a:t>
            </a:r>
            <a:r>
              <a:rPr lang="ru-RU" dirty="0"/>
              <a:t> </a:t>
            </a:r>
            <a:r>
              <a:rPr lang="ru-RU" dirty="0" err="1"/>
              <a:t>створити</a:t>
            </a:r>
            <a:r>
              <a:rPr lang="ru-RU" dirty="0"/>
              <a:t> </a:t>
            </a:r>
            <a:r>
              <a:rPr lang="ru-RU" dirty="0" err="1"/>
              <a:t>простір</a:t>
            </a:r>
            <a:r>
              <a:rPr lang="ru-RU" dirty="0"/>
              <a:t> для </a:t>
            </a:r>
            <a:r>
              <a:rPr lang="ru-RU" dirty="0" err="1"/>
              <a:t>взаємопідтримки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студентами. Ми часто </a:t>
            </a:r>
            <a:r>
              <a:rPr lang="ru-RU" dirty="0" err="1"/>
              <a:t>стикаємося</a:t>
            </a:r>
            <a:r>
              <a:rPr lang="ru-RU" dirty="0"/>
              <a:t> з </a:t>
            </a:r>
            <a:r>
              <a:rPr lang="ru-RU" dirty="0" err="1"/>
              <a:t>труднощами</a:t>
            </a:r>
            <a:r>
              <a:rPr lang="ru-RU" dirty="0"/>
              <a:t> — </a:t>
            </a:r>
            <a:r>
              <a:rPr lang="ru-RU" dirty="0" err="1"/>
              <a:t>навчальними</a:t>
            </a:r>
            <a:r>
              <a:rPr lang="ru-RU" dirty="0"/>
              <a:t>, </a:t>
            </a:r>
            <a:r>
              <a:rPr lang="ru-RU" dirty="0" err="1"/>
              <a:t>емоційними</a:t>
            </a:r>
            <a:r>
              <a:rPr lang="ru-RU" dirty="0"/>
              <a:t>, </a:t>
            </a:r>
            <a:r>
              <a:rPr lang="ru-RU" dirty="0" err="1"/>
              <a:t>побутовими</a:t>
            </a:r>
            <a:r>
              <a:rPr lang="ru-RU" dirty="0"/>
              <a:t> — і не </a:t>
            </a:r>
            <a:r>
              <a:rPr lang="ru-RU" dirty="0" err="1"/>
              <a:t>завжди</a:t>
            </a:r>
            <a:r>
              <a:rPr lang="ru-RU" dirty="0"/>
              <a:t> </a:t>
            </a:r>
            <a:r>
              <a:rPr lang="ru-RU" dirty="0" err="1"/>
              <a:t>знаємо</a:t>
            </a:r>
            <a:r>
              <a:rPr lang="ru-RU" dirty="0"/>
              <a:t>, до кого </a:t>
            </a:r>
            <a:r>
              <a:rPr lang="ru-RU" dirty="0" err="1"/>
              <a:t>звернутися</a:t>
            </a:r>
            <a:r>
              <a:rPr lang="ru-RU" dirty="0"/>
              <a:t>.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проєкт</a:t>
            </a:r>
            <a:r>
              <a:rPr lang="ru-RU" dirty="0"/>
              <a:t> </a:t>
            </a:r>
            <a:r>
              <a:rPr lang="ru-RU" dirty="0" err="1"/>
              <a:t>покликаний</a:t>
            </a:r>
            <a:r>
              <a:rPr lang="ru-RU" dirty="0"/>
              <a:t> </a:t>
            </a:r>
            <a:r>
              <a:rPr lang="ru-RU" dirty="0" err="1"/>
              <a:t>змінити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.</a:t>
            </a:r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0ECC674-23D9-4032-C5AF-E380E71B4E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6389" y="4088029"/>
            <a:ext cx="2642152" cy="2642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467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8D9347-7704-AC79-4F79-359A4EAAF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Суть </a:t>
            </a:r>
            <a:r>
              <a:rPr lang="uk-UA" dirty="0" err="1"/>
              <a:t>проєкту</a:t>
            </a: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366EFA3-39F4-DA81-3E14-99CA95A3F8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«</a:t>
            </a:r>
            <a:r>
              <a:rPr lang="ru-RU" dirty="0" err="1"/>
              <a:t>Університет</a:t>
            </a:r>
            <a:r>
              <a:rPr lang="ru-RU" dirty="0"/>
              <a:t> без </a:t>
            </a:r>
            <a:r>
              <a:rPr lang="ru-RU" dirty="0" err="1"/>
              <a:t>стін</a:t>
            </a:r>
            <a:r>
              <a:rPr lang="ru-RU" dirty="0"/>
              <a:t>» — </a:t>
            </a:r>
            <a:r>
              <a:rPr lang="ru-RU" dirty="0" err="1"/>
              <a:t>це</a:t>
            </a:r>
            <a:r>
              <a:rPr lang="ru-RU" dirty="0"/>
              <a:t> платформа, де </a:t>
            </a:r>
            <a:r>
              <a:rPr lang="ru-RU" dirty="0" err="1"/>
              <a:t>студенти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звернутися</a:t>
            </a:r>
            <a:r>
              <a:rPr lang="ru-RU" dirty="0"/>
              <a:t> за </a:t>
            </a:r>
            <a:r>
              <a:rPr lang="ru-RU" dirty="0" err="1"/>
              <a:t>порадою</a:t>
            </a:r>
            <a:r>
              <a:rPr lang="ru-RU" dirty="0"/>
              <a:t>,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просто </a:t>
            </a:r>
            <a:r>
              <a:rPr lang="ru-RU" dirty="0" err="1"/>
              <a:t>підтримкою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місце</a:t>
            </a:r>
            <a:r>
              <a:rPr lang="ru-RU" dirty="0"/>
              <a:t>, де </a:t>
            </a:r>
            <a:r>
              <a:rPr lang="ru-RU" dirty="0" err="1"/>
              <a:t>першокурсник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поговорити</a:t>
            </a:r>
            <a:r>
              <a:rPr lang="ru-RU" dirty="0"/>
              <a:t> з </a:t>
            </a:r>
            <a:r>
              <a:rPr lang="ru-RU" dirty="0" err="1"/>
              <a:t>старшокурсником</a:t>
            </a:r>
            <a:r>
              <a:rPr lang="ru-RU" dirty="0"/>
              <a:t>, де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знайти</a:t>
            </a:r>
            <a:r>
              <a:rPr lang="ru-RU" dirty="0"/>
              <a:t> ментора, де </a:t>
            </a:r>
            <a:r>
              <a:rPr lang="ru-RU" dirty="0" err="1"/>
              <a:t>можна</a:t>
            </a:r>
            <a:r>
              <a:rPr lang="ru-RU" dirty="0"/>
              <a:t> просто </a:t>
            </a:r>
            <a:r>
              <a:rPr lang="ru-RU" dirty="0" err="1"/>
              <a:t>виговоритися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неформальні</a:t>
            </a:r>
            <a:r>
              <a:rPr lang="ru-RU" dirty="0"/>
              <a:t> </a:t>
            </a:r>
            <a:r>
              <a:rPr lang="ru-RU" dirty="0" err="1"/>
              <a:t>зустрічі</a:t>
            </a:r>
            <a:r>
              <a:rPr lang="ru-RU" dirty="0"/>
              <a:t>, онлайн-</a:t>
            </a:r>
            <a:r>
              <a:rPr lang="ru-RU" dirty="0" err="1"/>
              <a:t>спільнота</a:t>
            </a:r>
            <a:r>
              <a:rPr lang="ru-RU" dirty="0"/>
              <a:t>, </a:t>
            </a:r>
            <a:r>
              <a:rPr lang="ru-RU" dirty="0" err="1"/>
              <a:t>живі</a:t>
            </a:r>
            <a:r>
              <a:rPr lang="ru-RU" dirty="0"/>
              <a:t> </a:t>
            </a:r>
            <a:r>
              <a:rPr lang="ru-RU" dirty="0" err="1"/>
              <a:t>розмови</a:t>
            </a:r>
            <a:r>
              <a:rPr lang="ru-RU" dirty="0"/>
              <a:t> — усе,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допомагає</a:t>
            </a:r>
            <a:r>
              <a:rPr lang="ru-RU" dirty="0"/>
              <a:t> </a:t>
            </a:r>
            <a:r>
              <a:rPr lang="ru-RU" dirty="0" err="1"/>
              <a:t>відчути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ти</a:t>
            </a:r>
            <a:r>
              <a:rPr lang="ru-RU" dirty="0"/>
              <a:t> не один.</a:t>
            </a:r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2FAB6E5-5AEC-32E4-F984-D03AD80B7B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9108" y="4685276"/>
            <a:ext cx="2600325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518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3ABDDE-C587-5405-A2EE-0F3A8BF32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Чому це важливо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67134A9-EF6D-4FBD-F509-FBC8FD44E6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Ми живемо в час, коли багато хто відчуває ізоляцію, навіть перебуваючи серед людей. Особливо це стосується студентів, які тільки починають свій шлях. Я вірю, що університет має бути не лише місцем знань, а й місцем підтримки. І якщо ми самі створимо таке середовище, воно буде справжнім.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D072374-CFB4-B7A3-957A-6824352997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8220" y="3918308"/>
            <a:ext cx="3618826" cy="241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873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51217D-5D0B-E543-D3ED-1A5C51E0B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Хто може долучитися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2385510-5266-EDFA-A768-B28602AFDB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проєкт</a:t>
            </a:r>
            <a:r>
              <a:rPr lang="ru-RU" dirty="0"/>
              <a:t> </a:t>
            </a:r>
            <a:r>
              <a:rPr lang="ru-RU" dirty="0" err="1"/>
              <a:t>відкритий</a:t>
            </a:r>
            <a:r>
              <a:rPr lang="ru-RU" dirty="0"/>
              <a:t> для </a:t>
            </a:r>
            <a:r>
              <a:rPr lang="ru-RU" dirty="0" err="1"/>
              <a:t>всіх</a:t>
            </a:r>
            <a:r>
              <a:rPr lang="ru-RU" dirty="0"/>
              <a:t>. Не </a:t>
            </a:r>
            <a:r>
              <a:rPr lang="ru-RU" dirty="0" err="1"/>
              <a:t>потрібно</a:t>
            </a:r>
            <a:r>
              <a:rPr lang="ru-RU" dirty="0"/>
              <a:t> бути </a:t>
            </a:r>
            <a:r>
              <a:rPr lang="ru-RU" dirty="0" err="1"/>
              <a:t>лідером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мати</a:t>
            </a:r>
            <a:r>
              <a:rPr lang="ru-RU" dirty="0"/>
              <a:t> </a:t>
            </a:r>
            <a:r>
              <a:rPr lang="ru-RU" dirty="0" err="1"/>
              <a:t>досвід</a:t>
            </a:r>
            <a:r>
              <a:rPr lang="ru-RU" dirty="0"/>
              <a:t> — </a:t>
            </a:r>
            <a:r>
              <a:rPr lang="ru-RU" dirty="0" err="1"/>
              <a:t>достатньо</a:t>
            </a:r>
            <a:r>
              <a:rPr lang="ru-RU" dirty="0"/>
              <a:t> </a:t>
            </a:r>
            <a:r>
              <a:rPr lang="ru-RU" dirty="0" err="1"/>
              <a:t>бажання</a:t>
            </a:r>
            <a:r>
              <a:rPr lang="ru-RU" dirty="0"/>
              <a:t> бути </a:t>
            </a:r>
            <a:r>
              <a:rPr lang="ru-RU" dirty="0" err="1"/>
              <a:t>корисним</a:t>
            </a:r>
            <a:r>
              <a:rPr lang="ru-RU" dirty="0"/>
              <a:t>. </a:t>
            </a:r>
            <a:r>
              <a:rPr lang="ru-RU" dirty="0" err="1"/>
              <a:t>Студенти</a:t>
            </a:r>
            <a:r>
              <a:rPr lang="ru-RU" dirty="0"/>
              <a:t>, </a:t>
            </a:r>
            <a:r>
              <a:rPr lang="ru-RU" dirty="0" err="1"/>
              <a:t>викладачі</a:t>
            </a:r>
            <a:r>
              <a:rPr lang="ru-RU" dirty="0"/>
              <a:t>, </a:t>
            </a:r>
            <a:r>
              <a:rPr lang="ru-RU" dirty="0" err="1"/>
              <a:t>представники</a:t>
            </a:r>
            <a:r>
              <a:rPr lang="ru-RU" dirty="0"/>
              <a:t> </a:t>
            </a:r>
            <a:r>
              <a:rPr lang="ru-RU" dirty="0" err="1"/>
              <a:t>студентської</a:t>
            </a:r>
            <a:r>
              <a:rPr lang="ru-RU" dirty="0"/>
              <a:t> ради — </a:t>
            </a:r>
            <a:r>
              <a:rPr lang="ru-RU" dirty="0" err="1"/>
              <a:t>кожен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стати </a:t>
            </a:r>
            <a:r>
              <a:rPr lang="ru-RU" dirty="0" err="1"/>
              <a:t>частиною</a:t>
            </a:r>
            <a:r>
              <a:rPr lang="ru-RU" dirty="0"/>
              <a:t>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ініціативи</a:t>
            </a:r>
            <a:r>
              <a:rPr lang="ru-RU" dirty="0"/>
              <a:t>. Головне — бути </a:t>
            </a:r>
            <a:r>
              <a:rPr lang="ru-RU" dirty="0" err="1"/>
              <a:t>щирим</a:t>
            </a:r>
            <a:r>
              <a:rPr lang="ru-RU" dirty="0"/>
              <a:t> і готовим </a:t>
            </a:r>
            <a:r>
              <a:rPr lang="ru-RU" dirty="0" err="1"/>
              <a:t>слухати</a:t>
            </a:r>
            <a:r>
              <a:rPr lang="ru-RU" dirty="0"/>
              <a:t>.</a:t>
            </a:r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E7CB97D-7C31-AF17-BDF1-7EFBE4F226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1355" y="4127758"/>
            <a:ext cx="4098515" cy="2730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964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E8B029-96AC-6778-EA6E-38AEBB0F4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Очікувані результати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EE48996-8DA2-5367-A230-C02010C8B9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Я не обіцяю революцій, але вірю в еволюцію. Якщо хоча б кілька студентів відчують, що їм стало легше, що вони знайшли підтримку — це вже успіх. Якщо ми зможемо створити культуру відкритості, довіри і взаємодопомоги — це буде справжня зміна.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6CE90AF-FF6F-5BF7-D8A3-188689375C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8362" y="3637934"/>
            <a:ext cx="3143864" cy="3143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142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F987F1-679F-948B-50EF-445A69A83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Завершення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3557489-38D0-F629-E267-5B5BA0DBD9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Я </a:t>
            </a:r>
            <a:r>
              <a:rPr lang="ru-RU" dirty="0" err="1"/>
              <a:t>дякую</a:t>
            </a:r>
            <a:r>
              <a:rPr lang="ru-RU" dirty="0"/>
              <a:t> за </a:t>
            </a:r>
            <a:r>
              <a:rPr lang="ru-RU" dirty="0" err="1"/>
              <a:t>можливість</a:t>
            </a:r>
            <a:r>
              <a:rPr lang="ru-RU" dirty="0"/>
              <a:t> бути </a:t>
            </a:r>
            <a:r>
              <a:rPr lang="ru-RU" dirty="0" err="1"/>
              <a:t>частиною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конкурсу. Для мене </a:t>
            </a:r>
            <a:r>
              <a:rPr lang="ru-RU" dirty="0" err="1"/>
              <a:t>це</a:t>
            </a:r>
            <a:r>
              <a:rPr lang="ru-RU" dirty="0"/>
              <a:t> не просто </a:t>
            </a:r>
            <a:r>
              <a:rPr lang="ru-RU" dirty="0" err="1"/>
              <a:t>презентація</a:t>
            </a:r>
            <a:r>
              <a:rPr lang="ru-RU" dirty="0"/>
              <a:t> — </a:t>
            </a:r>
            <a:r>
              <a:rPr lang="ru-RU" dirty="0" err="1"/>
              <a:t>це</a:t>
            </a:r>
            <a:r>
              <a:rPr lang="ru-RU" dirty="0"/>
              <a:t> крок до того, </a:t>
            </a:r>
            <a:r>
              <a:rPr lang="ru-RU" dirty="0" err="1"/>
              <a:t>щоб</a:t>
            </a:r>
            <a:r>
              <a:rPr lang="ru-RU" dirty="0"/>
              <a:t> стати активною, </a:t>
            </a:r>
            <a:r>
              <a:rPr lang="ru-RU" dirty="0" err="1"/>
              <a:t>відповідальною</a:t>
            </a:r>
            <a:r>
              <a:rPr lang="ru-RU" dirty="0"/>
              <a:t> і </a:t>
            </a:r>
            <a:r>
              <a:rPr lang="ru-RU" dirty="0" err="1"/>
              <a:t>свідомою</a:t>
            </a:r>
            <a:r>
              <a:rPr lang="ru-RU" dirty="0"/>
              <a:t> студенткою. Я </a:t>
            </a:r>
            <a:r>
              <a:rPr lang="ru-RU" dirty="0" err="1"/>
              <a:t>вірю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зміни</a:t>
            </a:r>
            <a:r>
              <a:rPr lang="ru-RU" dirty="0"/>
              <a:t> </a:t>
            </a:r>
            <a:r>
              <a:rPr lang="ru-RU" dirty="0" err="1"/>
              <a:t>починаються</a:t>
            </a:r>
            <a:r>
              <a:rPr lang="ru-RU" dirty="0"/>
              <a:t> з простого: з </a:t>
            </a:r>
            <a:r>
              <a:rPr lang="ru-RU" dirty="0" err="1"/>
              <a:t>бажання</a:t>
            </a:r>
            <a:r>
              <a:rPr lang="ru-RU" dirty="0"/>
              <a:t> </a:t>
            </a:r>
            <a:r>
              <a:rPr lang="ru-RU" dirty="0" err="1"/>
              <a:t>діяти</a:t>
            </a:r>
            <a:r>
              <a:rPr lang="ru-RU" dirty="0"/>
              <a:t>. І я готова </a:t>
            </a:r>
            <a:r>
              <a:rPr lang="ru-RU" dirty="0" err="1"/>
              <a:t>діяти</a:t>
            </a:r>
            <a:r>
              <a:rPr lang="ru-RU" dirty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632610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B44C9B6-2147-B576-0D93-9396CAF485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7942" y="1199536"/>
            <a:ext cx="4960374" cy="4960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4388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Зал засідань">
  <a:themeElements>
    <a:clrScheme name="Настроювані 1">
      <a:dk1>
        <a:sysClr val="windowText" lastClr="000000"/>
      </a:dk1>
      <a:lt1>
        <a:srgbClr val="E32D91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B4176D"/>
      </a:hlink>
      <a:folHlink>
        <a:srgbClr val="8C8C8C"/>
      </a:folHlink>
    </a:clrScheme>
    <a:fontScheme name="Зал засідань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Зал засідань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</TotalTime>
  <Words>325</Words>
  <Application>Microsoft Office PowerPoint</Application>
  <PresentationFormat>Широкий екран</PresentationFormat>
  <Paragraphs>14</Paragraphs>
  <Slides>8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Зал засідань</vt:lpstr>
      <vt:lpstr>Лідер факультету</vt:lpstr>
      <vt:lpstr>Ідея проєкту</vt:lpstr>
      <vt:lpstr>Суть проєкту</vt:lpstr>
      <vt:lpstr>Чому це важливо</vt:lpstr>
      <vt:lpstr>Хто може долучитися</vt:lpstr>
      <vt:lpstr>Очікувані результати</vt:lpstr>
      <vt:lpstr>Завершення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Oleksandra Bebko</dc:creator>
  <cp:lastModifiedBy>Oleksandra Bebko</cp:lastModifiedBy>
  <cp:revision>3</cp:revision>
  <dcterms:created xsi:type="dcterms:W3CDTF">2025-11-05T09:55:24Z</dcterms:created>
  <dcterms:modified xsi:type="dcterms:W3CDTF">2025-11-05T15:08:04Z</dcterms:modified>
</cp:coreProperties>
</file>